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4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4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3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8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1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7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5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B02D-2296-4CE0-9EB1-C0B0BC01BD1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6B0F5-4434-4588-A20C-71084E10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5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048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03545" y="991365"/>
            <a:ext cx="5341452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Architecture</a:t>
            </a:r>
            <a:b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RxJava</a:t>
            </a: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Approach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87" y="991365"/>
            <a:ext cx="4800100" cy="4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6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0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3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8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10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7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704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4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17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8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Widescreen</PresentationFormat>
  <Paragraphs>2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Micro Service Architecture RxJava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Service Architecture RxJava Approach</dc:title>
  <dc:creator>Selvaraj, Suresh (Cognizant)</dc:creator>
  <cp:lastModifiedBy>Selvaraj, Suresh (Cognizant)</cp:lastModifiedBy>
  <cp:revision>1</cp:revision>
  <dcterms:created xsi:type="dcterms:W3CDTF">2017-11-29T14:27:21Z</dcterms:created>
  <dcterms:modified xsi:type="dcterms:W3CDTF">2017-11-29T14:30:56Z</dcterms:modified>
</cp:coreProperties>
</file>